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36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2" d="100"/>
          <a:sy n="92" d="100"/>
        </p:scale>
        <p:origin x="-1186" y="-91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3200400"/>
            <a:ext cx="7543800" cy="1524000"/>
          </a:xfrm>
        </p:spPr>
        <p:txBody>
          <a:bodyPr>
            <a:noAutofit/>
          </a:bodyPr>
          <a:lstStyle>
            <a:lvl1pPr>
              <a:defRPr sz="8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4724400"/>
            <a:ext cx="6858000" cy="990600"/>
          </a:xfrm>
        </p:spPr>
        <p:txBody>
          <a:bodyPr anchor="t" anchorCtr="0">
            <a:normAutofit/>
          </a:bodyPr>
          <a:lstStyle>
            <a:lvl1pPr marL="0" indent="0" algn="l">
              <a:buNone/>
              <a:defRPr sz="2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DBAFCF-B857-4059-99D6-2DFE6C51115F}" type="datetimeFigureOut">
              <a:rPr lang="en-NZ" smtClean="0"/>
              <a:t>20/06/2013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79F60D-20F1-4644-B66E-C3BF9D9A576B}" type="slidenum">
              <a:rPr lang="en-NZ" smtClean="0"/>
              <a:t>‹#›</a:t>
            </a:fld>
            <a:endParaRPr lang="en-NZ"/>
          </a:p>
        </p:txBody>
      </p:sp>
      <p:sp>
        <p:nvSpPr>
          <p:cNvPr id="7" name="Rectangle 6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85800"/>
            <a:ext cx="7239000" cy="3886200"/>
          </a:xfrm>
        </p:spPr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DBAFCF-B857-4059-99D6-2DFE6C51115F}" type="datetimeFigureOut">
              <a:rPr lang="en-NZ" smtClean="0"/>
              <a:t>20/06/2013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79F60D-20F1-4644-B66E-C3BF9D9A576B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000" y="685801"/>
            <a:ext cx="1828800" cy="5410199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90800" y="685801"/>
            <a:ext cx="5715000" cy="4876800"/>
          </a:xfrm>
        </p:spPr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DBAFCF-B857-4059-99D6-2DFE6C51115F}" type="datetimeFigureOut">
              <a:rPr lang="en-NZ" smtClean="0"/>
              <a:t>20/06/2013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79F60D-20F1-4644-B66E-C3BF9D9A576B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DBAFCF-B857-4059-99D6-2DFE6C51115F}" type="datetimeFigureOut">
              <a:rPr lang="en-NZ" smtClean="0"/>
              <a:t>20/06/2013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79F60D-20F1-4644-B66E-C3BF9D9A576B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276600"/>
            <a:ext cx="7543800" cy="1676400"/>
          </a:xfrm>
        </p:spPr>
        <p:txBody>
          <a:bodyPr anchor="b" anchorCtr="0"/>
          <a:lstStyle>
            <a:lvl1pPr algn="l">
              <a:defRPr sz="54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4953000"/>
            <a:ext cx="6858000" cy="914400"/>
          </a:xfrm>
        </p:spPr>
        <p:txBody>
          <a:bodyPr anchor="t" anchorCtr="0">
            <a:normAutofit/>
          </a:bodyPr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DBAFCF-B857-4059-99D6-2DFE6C51115F}" type="datetimeFigureOut">
              <a:rPr lang="en-NZ" smtClean="0"/>
              <a:t>20/06/2013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79F60D-20F1-4644-B66E-C3BF9D9A576B}" type="slidenum">
              <a:rPr lang="en-NZ" smtClean="0"/>
              <a:t>‹#›</a:t>
            </a:fld>
            <a:endParaRPr lang="en-NZ"/>
          </a:p>
        </p:txBody>
      </p:sp>
      <p:sp>
        <p:nvSpPr>
          <p:cNvPr id="8" name="Rectangle 7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DBAFCF-B857-4059-99D6-2DFE6C51115F}" type="datetimeFigureOut">
              <a:rPr lang="en-NZ" smtClean="0"/>
              <a:t>20/06/2013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79F60D-20F1-4644-B66E-C3BF9D9A576B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89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89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1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DBAFCF-B857-4059-99D6-2DFE6C51115F}" type="datetimeFigureOut">
              <a:rPr lang="en-NZ" smtClean="0"/>
              <a:t>20/06/2013</a:t>
            </a:fld>
            <a:endParaRPr lang="en-N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79F60D-20F1-4644-B66E-C3BF9D9A576B}" type="slidenum">
              <a:rPr lang="en-NZ" smtClean="0"/>
              <a:t>‹#›</a:t>
            </a:fld>
            <a:endParaRPr lang="en-NZ"/>
          </a:p>
        </p:txBody>
      </p:sp>
      <p:cxnSp>
        <p:nvCxnSpPr>
          <p:cNvPr id="11" name="Straight Connector 10"/>
          <p:cNvCxnSpPr/>
          <p:nvPr/>
        </p:nvCxnSpPr>
        <p:spPr>
          <a:xfrm>
            <a:off x="7589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6451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DBAFCF-B857-4059-99D6-2DFE6C51115F}" type="datetimeFigureOut">
              <a:rPr lang="en-NZ" smtClean="0"/>
              <a:t>20/06/2013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79F60D-20F1-4644-B66E-C3BF9D9A576B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DBAFCF-B857-4059-99D6-2DFE6C51115F}" type="datetimeFigureOut">
              <a:rPr lang="en-NZ" smtClean="0"/>
              <a:t>20/06/2013</a:t>
            </a:fld>
            <a:endParaRPr lang="en-N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79F60D-20F1-4644-B66E-C3BF9D9A576B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10866" y="457200"/>
            <a:ext cx="4594934" cy="4114799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2001" y="457200"/>
            <a:ext cx="2673657" cy="4114800"/>
          </a:xfrm>
        </p:spPr>
        <p:txBody>
          <a:bodyPr>
            <a:normAutofit/>
          </a:bodyPr>
          <a:lstStyle>
            <a:lvl1pPr marL="0" indent="0">
              <a:buNone/>
              <a:defRPr sz="21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DBAFCF-B857-4059-99D6-2DFE6C51115F}" type="datetimeFigureOut">
              <a:rPr lang="en-NZ" smtClean="0"/>
              <a:t>20/06/2013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79F60D-20F1-4644-B66E-C3BF9D9A576B}" type="slidenum">
              <a:rPr lang="en-NZ" smtClean="0"/>
              <a:t>‹#›</a:t>
            </a:fld>
            <a:endParaRPr lang="en-NZ"/>
          </a:p>
        </p:txBody>
      </p:sp>
      <p:cxnSp>
        <p:nvCxnSpPr>
          <p:cNvPr id="10" name="Straight Connector 9"/>
          <p:cNvCxnSpPr/>
          <p:nvPr/>
        </p:nvCxnSpPr>
        <p:spPr>
          <a:xfrm rot="5400000">
            <a:off x="1677194" y="2514600"/>
            <a:ext cx="3810000" cy="1588"/>
          </a:xfrm>
          <a:prstGeom prst="line">
            <a:avLst/>
          </a:prstGeom>
          <a:ln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8952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77240" y="457200"/>
            <a:ext cx="7543800" cy="2895600"/>
          </a:xfrm>
          <a:ln w="6350">
            <a:solidFill>
              <a:schemeClr val="tx2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0392" y="3505200"/>
            <a:ext cx="7391400" cy="804862"/>
          </a:xfrm>
        </p:spPr>
        <p:txBody>
          <a:bodyPr anchor="t" anchorCtr="0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DBAFCF-B857-4059-99D6-2DFE6C51115F}" type="datetimeFigureOut">
              <a:rPr lang="en-NZ" smtClean="0"/>
              <a:t>20/06/2013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79F60D-20F1-4644-B66E-C3BF9D9A576B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1800" cy="16002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685800"/>
            <a:ext cx="7543800" cy="388620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48400" y="620877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  <a:latin typeface="+mn-lt"/>
              </a:defRPr>
            </a:lvl1pPr>
          </a:lstStyle>
          <a:p>
            <a:fld id="{CCDBAFCF-B857-4059-99D6-2DFE6C51115F}" type="datetimeFigureOut">
              <a:rPr lang="en-NZ" smtClean="0"/>
              <a:t>20/06/2013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61999" y="6208776"/>
            <a:ext cx="487386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</a:defRPr>
            </a:lvl1pPr>
          </a:lstStyle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5687568"/>
            <a:ext cx="76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fld id="{2F79F60D-20F1-4644-B66E-C3BF9D9A576B}" type="slidenum">
              <a:rPr lang="en-NZ" smtClean="0"/>
              <a:t>‹#›</a:t>
            </a:fld>
            <a:endParaRPr lang="en-NZ"/>
          </a:p>
        </p:txBody>
      </p:sp>
      <p:sp>
        <p:nvSpPr>
          <p:cNvPr id="8" name="Rectangle 7"/>
          <p:cNvSpPr/>
          <p:nvPr/>
        </p:nvSpPr>
        <p:spPr>
          <a:xfrm>
            <a:off x="777240" y="0"/>
            <a:ext cx="7543800" cy="381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369" r:id="rId1"/>
    <p:sldLayoutId id="2147484370" r:id="rId2"/>
    <p:sldLayoutId id="2147484371" r:id="rId3"/>
    <p:sldLayoutId id="2147484372" r:id="rId4"/>
    <p:sldLayoutId id="2147484373" r:id="rId5"/>
    <p:sldLayoutId id="2147484374" r:id="rId6"/>
    <p:sldLayoutId id="2147484375" r:id="rId7"/>
    <p:sldLayoutId id="2147484376" r:id="rId8"/>
    <p:sldLayoutId id="2147484377" r:id="rId9"/>
    <p:sldLayoutId id="2147484378" r:id="rId10"/>
    <p:sldLayoutId id="2147484379" r:id="rId11"/>
  </p:sldLayoutIdLst>
  <mc:AlternateContent xmlns:mc="http://schemas.openxmlformats.org/markup-compatibility/2006" xmlns:p14="http://schemas.microsoft.com/office/powerpoint/2010/main">
    <mc:Choice Requires="p14">
      <p:transition spd="slow" p14:dur="4000">
        <p14:vortex/>
      </p:transition>
    </mc:Choice>
    <mc:Fallback xmlns="">
      <p:transition spd="slow">
        <p:fade/>
      </p:transition>
    </mc:Fallback>
  </mc:AlternateContent>
  <p:txStyles>
    <p:titleStyle>
      <a:lvl1pPr algn="l" defTabSz="914400" rtl="0" eaLnBrk="1" latinLnBrk="0" hangingPunct="1">
        <a:spcBef>
          <a:spcPct val="0"/>
        </a:spcBef>
        <a:buNone/>
        <a:defRPr sz="54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9436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686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4592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1901952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8pPr>
      <a:lvl9pPr marL="24688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404665"/>
            <a:ext cx="7772400" cy="2592287"/>
          </a:xfrm>
        </p:spPr>
        <p:txBody>
          <a:bodyPr/>
          <a:lstStyle/>
          <a:p>
            <a:r>
              <a:rPr lang="en-NZ" dirty="0" smtClean="0"/>
              <a:t>smoke</a:t>
            </a:r>
            <a:endParaRPr lang="en-NZ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11560" y="3501008"/>
            <a:ext cx="8273008" cy="3356992"/>
          </a:xfrm>
        </p:spPr>
        <p:txBody>
          <a:bodyPr/>
          <a:lstStyle/>
          <a:p>
            <a:r>
              <a:rPr lang="en-NZ" dirty="0" smtClean="0"/>
              <a:t>Title</a:t>
            </a:r>
          </a:p>
          <a:p>
            <a:r>
              <a:rPr lang="en-NZ" dirty="0" smtClean="0"/>
              <a:t>Author </a:t>
            </a:r>
            <a:r>
              <a:rPr lang="en-NZ" dirty="0" err="1" smtClean="0"/>
              <a:t>kellying</a:t>
            </a:r>
            <a:r>
              <a:rPr lang="en-NZ" dirty="0" smtClean="0"/>
              <a:t> </a:t>
            </a:r>
            <a:r>
              <a:rPr lang="en-NZ" dirty="0" err="1"/>
              <a:t>h</a:t>
            </a:r>
            <a:r>
              <a:rPr lang="en-NZ" dirty="0" err="1" smtClean="0"/>
              <a:t>aitana</a:t>
            </a:r>
            <a:endParaRPr lang="en-NZ" dirty="0" smtClean="0"/>
          </a:p>
          <a:p>
            <a:r>
              <a:rPr lang="en-NZ" dirty="0" smtClean="0"/>
              <a:t>Publisher learning media </a:t>
            </a:r>
          </a:p>
          <a:p>
            <a:r>
              <a:rPr lang="en-NZ" dirty="0" smtClean="0"/>
              <a:t>Illustrator </a:t>
            </a:r>
            <a:r>
              <a:rPr lang="en-NZ" dirty="0"/>
              <a:t>J</a:t>
            </a:r>
            <a:r>
              <a:rPr lang="en-NZ" dirty="0" smtClean="0"/>
              <a:t>ennifer </a:t>
            </a:r>
            <a:r>
              <a:rPr lang="en-NZ" dirty="0" err="1" smtClean="0"/>
              <a:t>lautusi</a:t>
            </a:r>
            <a:endParaRPr lang="en-NZ" dirty="0" smtClean="0"/>
          </a:p>
          <a:p>
            <a:r>
              <a:rPr lang="en-NZ" dirty="0" smtClean="0"/>
              <a:t>Setting It takes places at home</a:t>
            </a:r>
          </a:p>
          <a:p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41741247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 advTm="10070">
        <p14:vortex dir="u"/>
      </p:transition>
    </mc:Choice>
    <mc:Fallback>
      <p:transition spd="slow" advTm="1007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Main characters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NZ" dirty="0" smtClean="0"/>
              <a:t>Dad , </a:t>
            </a:r>
            <a:r>
              <a:rPr lang="en-NZ" dirty="0" err="1" smtClean="0"/>
              <a:t>Pene</a:t>
            </a:r>
            <a:r>
              <a:rPr lang="en-NZ" dirty="0" smtClean="0"/>
              <a:t> , the little Girl , Mum</a:t>
            </a:r>
          </a:p>
          <a:p>
            <a:pPr marL="0" indent="0">
              <a:buNone/>
            </a:pPr>
            <a:r>
              <a:rPr lang="en-NZ" dirty="0" smtClean="0"/>
              <a:t>Secondary characters :</a:t>
            </a:r>
          </a:p>
          <a:p>
            <a:pPr marL="0" indent="0">
              <a:buNone/>
            </a:pPr>
            <a:r>
              <a:rPr lang="en-NZ" dirty="0" smtClean="0"/>
              <a:t>Chimney man , Lenis</a:t>
            </a:r>
          </a:p>
          <a:p>
            <a:pPr marL="0" indent="0">
              <a:buNone/>
            </a:pP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415802387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 advTm="8524">
        <p14:vortex dir="r"/>
      </p:transition>
    </mc:Choice>
    <mc:Fallback>
      <p:transition spd="slow" advTm="8524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Basic plot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3568" y="548680"/>
            <a:ext cx="7740352" cy="4680520"/>
          </a:xfrm>
        </p:spPr>
        <p:txBody>
          <a:bodyPr/>
          <a:lstStyle/>
          <a:p>
            <a:pPr marL="2240280" lvl="8" indent="0">
              <a:buNone/>
            </a:pPr>
            <a:r>
              <a:rPr lang="en-NZ" dirty="0" smtClean="0"/>
              <a:t> </a:t>
            </a:r>
            <a:r>
              <a:rPr lang="en-NZ" sz="2800" dirty="0" smtClean="0"/>
              <a:t>The little girl went and looked for her big sister </a:t>
            </a:r>
            <a:r>
              <a:rPr lang="en-NZ" sz="2800" dirty="0" err="1" smtClean="0"/>
              <a:t>Pene</a:t>
            </a:r>
            <a:r>
              <a:rPr lang="en-NZ" sz="2800" dirty="0" smtClean="0"/>
              <a:t> . When the little girl found out that </a:t>
            </a:r>
            <a:r>
              <a:rPr lang="en-NZ" sz="2800" dirty="0" err="1" smtClean="0"/>
              <a:t>Pene</a:t>
            </a:r>
            <a:r>
              <a:rPr lang="en-NZ" sz="2800" dirty="0" smtClean="0"/>
              <a:t> was smoking. But she was going to tell dad but </a:t>
            </a:r>
            <a:r>
              <a:rPr lang="en-NZ" sz="2800" dirty="0" err="1"/>
              <a:t>P</a:t>
            </a:r>
            <a:r>
              <a:rPr lang="en-NZ" sz="2800" dirty="0" err="1" smtClean="0"/>
              <a:t>ene</a:t>
            </a:r>
            <a:r>
              <a:rPr lang="en-NZ" sz="2800" dirty="0" smtClean="0"/>
              <a:t> grabbed her and said this to her! If you tell I will punch your head in? but if you don’t tell I well give you one </a:t>
            </a:r>
            <a:r>
              <a:rPr lang="en-NZ" sz="2800" dirty="0" err="1" smtClean="0"/>
              <a:t>doller</a:t>
            </a:r>
            <a:r>
              <a:rPr lang="en-NZ" sz="2800" smtClean="0"/>
              <a:t>.                               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1789658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 advTm="55514">
        <p14:vortex/>
      </p:transition>
    </mc:Choice>
    <mc:Fallback>
      <p:transition spd="slow" advTm="55514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NZ" dirty="0" smtClean="0"/>
              <a:t>Most interesting as[</a:t>
            </a:r>
            <a:r>
              <a:rPr lang="en-NZ" dirty="0" err="1" smtClean="0"/>
              <a:t>pect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NZ" sz="4000" dirty="0" smtClean="0"/>
              <a:t>At the end dad new it was </a:t>
            </a:r>
            <a:r>
              <a:rPr lang="en-NZ" sz="4000" dirty="0" err="1" smtClean="0"/>
              <a:t>pene</a:t>
            </a:r>
            <a:r>
              <a:rPr lang="en-NZ" sz="4000" dirty="0" smtClean="0"/>
              <a:t> that was smoking </a:t>
            </a:r>
            <a:r>
              <a:rPr lang="en-NZ" sz="4000" dirty="0" smtClean="0"/>
              <a:t>because he could smell her </a:t>
            </a:r>
            <a:r>
              <a:rPr lang="en-NZ" sz="4000" dirty="0" smtClean="0"/>
              <a:t>breath</a:t>
            </a:r>
            <a:r>
              <a:rPr lang="en-NZ" sz="4000" dirty="0" smtClean="0"/>
              <a:t> and dad said don’t smoke again</a:t>
            </a:r>
            <a:endParaRPr lang="en-NZ" sz="4000" dirty="0"/>
          </a:p>
        </p:txBody>
      </p:sp>
    </p:spTree>
    <p:extLst>
      <p:ext uri="{BB962C8B-B14F-4D97-AF65-F5344CB8AC3E}">
        <p14:creationId xmlns:p14="http://schemas.microsoft.com/office/powerpoint/2010/main" val="1718765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 advTm="11385">
        <p14:vortex/>
      </p:transition>
    </mc:Choice>
    <mc:Fallback>
      <p:transition spd="slow" advTm="11385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NewsPrint">
  <a:themeElements>
    <a:clrScheme name="NewsPrint">
      <a:dk1>
        <a:sysClr val="windowText" lastClr="000000"/>
      </a:dk1>
      <a:lt1>
        <a:sysClr val="window" lastClr="FFFFFF"/>
      </a:lt1>
      <a:dk2>
        <a:srgbClr val="303030"/>
      </a:dk2>
      <a:lt2>
        <a:srgbClr val="DEDEE0"/>
      </a:lt2>
      <a:accent1>
        <a:srgbClr val="AD0101"/>
      </a:accent1>
      <a:accent2>
        <a:srgbClr val="726056"/>
      </a:accent2>
      <a:accent3>
        <a:srgbClr val="AC956E"/>
      </a:accent3>
      <a:accent4>
        <a:srgbClr val="808DA9"/>
      </a:accent4>
      <a:accent5>
        <a:srgbClr val="424E5B"/>
      </a:accent5>
      <a:accent6>
        <a:srgbClr val="730E00"/>
      </a:accent6>
      <a:hlink>
        <a:srgbClr val="D26900"/>
      </a:hlink>
      <a:folHlink>
        <a:srgbClr val="D89243"/>
      </a:folHlink>
    </a:clrScheme>
    <a:fontScheme name="NewsPrint">
      <a:majorFont>
        <a:latin typeface="Impact"/>
        <a:ea typeface=""/>
        <a:cs typeface=""/>
        <a:font script="Jpan" typeface="HGP創英角ｺﾞｼｯｸUB"/>
        <a:font script="Hang" typeface="HY견고딕"/>
        <a:font script="Hans" typeface="微软雅黑"/>
        <a:font script="Hant" typeface="微軟正黑體"/>
        <a:font script="Arab" typeface="Tahoma"/>
        <a:font script="Hebr" typeface="To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NewsPrint">
      <a:fillStyleLst>
        <a:solidFill>
          <a:schemeClr val="phClr"/>
        </a:solidFill>
        <a:gradFill rotWithShape="1">
          <a:gsLst>
            <a:gs pos="0">
              <a:schemeClr val="phClr">
                <a:tint val="37000"/>
                <a:hueMod val="100000"/>
                <a:satMod val="200000"/>
                <a:lumMod val="88000"/>
              </a:schemeClr>
            </a:gs>
            <a:gs pos="100000">
              <a:schemeClr val="phClr">
                <a:tint val="53000"/>
                <a:shade val="100000"/>
                <a:hueMod val="100000"/>
                <a:satMod val="350000"/>
                <a:lumMod val="79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phClr">
                <a:shade val="100000"/>
              </a:schemeClr>
            </a:gs>
            <a:gs pos="100000">
              <a:schemeClr val="phClr"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</a:fillStyleLst>
      <a:lnStyleLst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12700" dir="528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2700">
            <a:bevelT w="31750" h="127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3000"/>
              </a:schemeClr>
            </a:gs>
            <a:gs pos="100000">
              <a:schemeClr val="phClr">
                <a:shade val="55000"/>
              </a:schemeClr>
            </a:gs>
          </a:gsLst>
          <a:lin ang="5400000" scaled="1"/>
        </a:gradFill>
        <a:blipFill rotWithShape="1">
          <a:blip xmlns:r="http://schemas.openxmlformats.org/officeDocument/2006/relationships" r:embed="rId1">
            <a:duotone>
              <a:schemeClr val="phClr">
                <a:shade val="20000"/>
                <a:satMod val="350000"/>
                <a:lumMod val="125000"/>
              </a:schemeClr>
              <a:schemeClr val="phClr">
                <a:tint val="90000"/>
                <a:satMod val="25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Newsprint</Template>
  <TotalTime>50</TotalTime>
  <Words>126</Words>
  <Application>Microsoft Office PowerPoint</Application>
  <PresentationFormat>On-screen Show (4:3)</PresentationFormat>
  <Paragraphs>14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NewsPrint</vt:lpstr>
      <vt:lpstr>smoke</vt:lpstr>
      <vt:lpstr>Main characters</vt:lpstr>
      <vt:lpstr>Basic plot</vt:lpstr>
      <vt:lpstr>Most interesting as[pect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smoke</dc:title>
  <dc:creator>PNSE3</dc:creator>
  <cp:lastModifiedBy>whetu</cp:lastModifiedBy>
  <cp:revision>8</cp:revision>
  <dcterms:created xsi:type="dcterms:W3CDTF">2013-05-14T10:33:16Z</dcterms:created>
  <dcterms:modified xsi:type="dcterms:W3CDTF">2013-06-19T21:52:16Z</dcterms:modified>
</cp:coreProperties>
</file>